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566" r:id="rId4"/>
    <p:sldId id="601" r:id="rId5"/>
    <p:sldId id="589" r:id="rId6"/>
    <p:sldId id="602" r:id="rId7"/>
    <p:sldId id="592" r:id="rId8"/>
    <p:sldId id="593" r:id="rId9"/>
    <p:sldId id="603" r:id="rId10"/>
    <p:sldId id="604" r:id="rId11"/>
    <p:sldId id="605" r:id="rId12"/>
    <p:sldId id="608" r:id="rId13"/>
    <p:sldId id="607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修習正念（一）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佛教淨土思想概述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佛教淨土思想概述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2B6AC72-E2A0-B28F-5AB0-D298D6BA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1352260"/>
            <a:ext cx="8335538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615AE08-634A-4EB3-AAD7-7CFF17AA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066470"/>
            <a:ext cx="11679280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4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07D4A76-218A-B2A9-13DA-AAB3817D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545432"/>
            <a:ext cx="11714849" cy="57109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8543B14-F66C-9163-1521-5C2B62EF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07" y="5161493"/>
            <a:ext cx="5349435" cy="3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4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5FED26-D77B-4800-B683-5A978869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" y="738901"/>
            <a:ext cx="12103303" cy="53410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C2A864-C426-069A-6A9A-0F8FC753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98" y="3457544"/>
            <a:ext cx="3923323" cy="4338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54166E-4728-50F3-8240-643F6398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476" y="1190598"/>
            <a:ext cx="140989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9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修習正念（一）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佛教淨土思想概述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1F62194-82AD-E941-A103-3657F1D9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1523734"/>
            <a:ext cx="11593543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2A2144-8DA0-FB1B-FA4F-5DFC779A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" y="461082"/>
            <a:ext cx="11502189" cy="60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8BF3A7-18C3-2CD4-9D41-8C86275F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489717"/>
            <a:ext cx="11506200" cy="59399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E43CC12-78DD-9B34-AD2A-12D2C3B4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38" y="1628274"/>
            <a:ext cx="4324001" cy="3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CA20EA-6583-1F37-D8B7-710DAA6E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06"/>
            <a:ext cx="12192000" cy="55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A186362-6553-C278-E650-25CC6C3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7550"/>
            <a:ext cx="11698333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0B34A5-6BC8-BFD6-4A4E-0FCD5734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528497"/>
            <a:ext cx="612543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4A31A8-8ED6-11D3-376D-698AE40F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747338"/>
            <a:ext cx="11822175" cy="53633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9E1FB0-EFC5-7AE5-BC0C-AEDE7BD6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67" y="4856973"/>
            <a:ext cx="220058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8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28138</TotalTime>
  <Words>97</Words>
  <Application>Microsoft Office PowerPoint</Application>
  <PresentationFormat>寬螢幕</PresentationFormat>
  <Paragraphs>21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1183</cp:revision>
  <dcterms:created xsi:type="dcterms:W3CDTF">2023-08-17T10:12:34Z</dcterms:created>
  <dcterms:modified xsi:type="dcterms:W3CDTF">2024-09-30T11:11:25Z</dcterms:modified>
</cp:coreProperties>
</file>